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1" r:id="rId3"/>
    <p:sldId id="256" r:id="rId4"/>
    <p:sldId id="305" r:id="rId5"/>
    <p:sldId id="306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14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4838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888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6432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010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5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775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862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883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800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577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052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845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جامعة بنها"/>
          <p:cNvPicPr>
            <a:picLocks noChangeAspect="1" noChangeArrowheads="1"/>
          </p:cNvPicPr>
          <p:nvPr/>
        </p:nvPicPr>
        <p:blipFill>
          <a:blip r:embed="rId2">
            <a:lum contrast="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779" y="188374"/>
            <a:ext cx="2462085" cy="129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1938978" cy="114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1" descr="شعار صبري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381000"/>
            <a:ext cx="1187549" cy="109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533400" y="1588912"/>
            <a:ext cx="828092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b="1" dirty="0" smtClean="0">
                <a:cs typeface="PT Bold Heading" pitchFamily="2" charset="-78"/>
              </a:rPr>
              <a:t>دراسات عليا ماجستير بشرية </a:t>
            </a:r>
          </a:p>
          <a:p>
            <a:pPr>
              <a:lnSpc>
                <a:spcPct val="150000"/>
              </a:lnSpc>
            </a:pPr>
            <a:r>
              <a:rPr lang="ar-SA" sz="3200" b="1" dirty="0" smtClean="0">
                <a:cs typeface="PT Bold Heading" pitchFamily="2" charset="-78"/>
              </a:rPr>
              <a:t>اسم المقرر : إحصاء تحليلي (1)</a:t>
            </a:r>
          </a:p>
          <a:p>
            <a:pPr>
              <a:lnSpc>
                <a:spcPct val="150000"/>
              </a:lnSpc>
            </a:pPr>
            <a:r>
              <a:rPr lang="ar-SA" sz="4000" b="1" dirty="0">
                <a:cs typeface="PT Bold Heading" pitchFamily="2" charset="-78"/>
              </a:rPr>
              <a:t> </a:t>
            </a:r>
            <a:r>
              <a:rPr lang="ar-SA" sz="4000" b="1" dirty="0" smtClean="0">
                <a:cs typeface="PT Bold Heading" pitchFamily="2" charset="-78"/>
              </a:rPr>
              <a:t>الرقم الكودي : </a:t>
            </a:r>
            <a:r>
              <a:rPr lang="en-US" sz="4000" b="1" dirty="0" smtClean="0">
                <a:cs typeface="PT Bold Heading" pitchFamily="2" charset="-78"/>
              </a:rPr>
              <a:t>052209</a:t>
            </a:r>
            <a:endParaRPr lang="ar-SA" sz="4000" b="1" dirty="0" smtClean="0">
              <a:cs typeface="PT Bold Heading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4000" b="1" dirty="0" smtClean="0">
                <a:cs typeface="PT Bold Heading" pitchFamily="2" charset="-78"/>
              </a:rPr>
              <a:t>البرنامج: ماجستير جغرافية بشرية </a:t>
            </a:r>
          </a:p>
          <a:p>
            <a:pPr>
              <a:lnSpc>
                <a:spcPct val="150000"/>
              </a:lnSpc>
            </a:pPr>
            <a:r>
              <a:rPr lang="ar-SA" sz="4000" b="1" dirty="0" smtClean="0">
                <a:cs typeface="PT Bold Heading" pitchFamily="2" charset="-78"/>
              </a:rPr>
              <a:t>أستاذ المقرر : أ د / محمد صبري</a:t>
            </a:r>
            <a:endParaRPr lang="ar-EG" sz="4000" b="1" dirty="0">
              <a:cs typeface="PT Bold Heading" pitchFamily="2" charset="-78"/>
            </a:endParaRPr>
          </a:p>
        </p:txBody>
      </p:sp>
      <p:pic>
        <p:nvPicPr>
          <p:cNvPr id="8" name="Picture 5" descr="1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1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7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295400" y="1524000"/>
            <a:ext cx="6934200" cy="3810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PT Bold Heading" pitchFamily="2" charset="-78"/>
              </a:rPr>
              <a:t>الموضوع يتضمن العناصر التالية</a:t>
            </a:r>
            <a:endParaRPr lang="en-US" sz="60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3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36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6479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b="1" u="sng" dirty="0" smtClean="0">
                <a:solidFill>
                  <a:srgbClr val="FF0000"/>
                </a:solidFill>
                <a:cs typeface="PT Bold Heading" pitchFamily="2" charset="-78"/>
              </a:rPr>
              <a:t>تعريف علم الإحصاء :</a:t>
            </a:r>
            <a:endParaRPr lang="en-US" sz="66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جمع البيانات: 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تنظيم وعرض البيانات: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تحليل البيانات: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استقراء النتائج</a:t>
            </a:r>
            <a:r>
              <a:rPr lang="ar-EG" sz="7200" b="1" u="sng" dirty="0" smtClean="0">
                <a:cs typeface="PT Bold Heading" pitchFamily="2" charset="-78"/>
              </a:rPr>
              <a:t>:</a:t>
            </a:r>
            <a:endParaRPr lang="en-US" sz="72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351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800" b="1" u="sng" dirty="0" smtClean="0">
                <a:solidFill>
                  <a:srgbClr val="FF0000"/>
                </a:solidFill>
                <a:cs typeface="PT Bold Heading" pitchFamily="2" charset="-78"/>
              </a:rPr>
              <a:t>ثانياً </a:t>
            </a:r>
            <a:r>
              <a:rPr lang="ar-EG" sz="4800" b="1" u="sng" dirty="0">
                <a:solidFill>
                  <a:srgbClr val="FF0000"/>
                </a:solidFill>
                <a:cs typeface="PT Bold Heading" pitchFamily="2" charset="-78"/>
              </a:rPr>
              <a:t>: أقسام علم الإحصاء:</a:t>
            </a:r>
            <a:endParaRPr lang="en-US" sz="48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إحصاء وصفي:</a:t>
            </a:r>
            <a:r>
              <a:rPr lang="ar-EG" sz="4800" b="1" dirty="0">
                <a:cs typeface="PT Bold Heading" pitchFamily="2" charset="-78"/>
              </a:rPr>
              <a:t>  </a:t>
            </a:r>
            <a:r>
              <a:rPr lang="en-US" sz="4800" b="1" dirty="0">
                <a:cs typeface="PT Bold Heading" pitchFamily="2" charset="-78"/>
              </a:rPr>
              <a:t>Descriptive Statistical</a:t>
            </a:r>
            <a:r>
              <a:rPr lang="ar-EG" sz="4800" b="1" dirty="0">
                <a:cs typeface="PT Bold Heading" pitchFamily="2" charset="-78"/>
              </a:rPr>
              <a:t>   يشمل الطرق الخاصة بتنظيم </a:t>
            </a:r>
            <a:r>
              <a:rPr lang="ar-EG" sz="4800" b="1" dirty="0" smtClean="0">
                <a:cs typeface="PT Bold Heading" pitchFamily="2" charset="-78"/>
              </a:rPr>
              <a:t>البيانات</a:t>
            </a:r>
            <a:endParaRPr lang="ar-SA" sz="4800" b="1" dirty="0" smtClean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إحصاء استدلالي:</a:t>
            </a:r>
            <a:r>
              <a:rPr lang="ar-EG" sz="5400" b="1" dirty="0">
                <a:cs typeface="PT Bold Heading" pitchFamily="2" charset="-78"/>
              </a:rPr>
              <a:t> </a:t>
            </a:r>
            <a:r>
              <a:rPr lang="en-US" sz="5400" b="1" dirty="0">
                <a:cs typeface="PT Bold Heading" pitchFamily="2" charset="-78"/>
              </a:rPr>
              <a:t>Statistical Inference </a:t>
            </a:r>
            <a:r>
              <a:rPr lang="ar-EG" sz="5400" b="1" dirty="0">
                <a:cs typeface="PT Bold Heading" pitchFamily="2" charset="-78"/>
              </a:rPr>
              <a:t>  يبحث في استقراء </a:t>
            </a:r>
            <a:r>
              <a:rPr lang="ar-EG" sz="5400" b="1" dirty="0" smtClean="0">
                <a:cs typeface="PT Bold Heading" pitchFamily="2" charset="-78"/>
              </a:rPr>
              <a:t>النتائج</a:t>
            </a:r>
            <a:endParaRPr lang="en-US" sz="54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25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6479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b="1" u="sng" dirty="0" smtClean="0">
                <a:solidFill>
                  <a:srgbClr val="FF0000"/>
                </a:solidFill>
                <a:cs typeface="PT Bold Heading" pitchFamily="2" charset="-78"/>
              </a:rPr>
              <a:t>تعريف علم الإحصاء :</a:t>
            </a:r>
            <a:endParaRPr lang="en-US" sz="66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جمع البيانات: 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تنظيم وعرض البيانات: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تحليل البيانات: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استقراء النتائج</a:t>
            </a:r>
            <a:r>
              <a:rPr lang="ar-EG" sz="7200" b="1" u="sng" dirty="0" smtClean="0">
                <a:cs typeface="PT Bold Heading" pitchFamily="2" charset="-78"/>
              </a:rPr>
              <a:t>:</a:t>
            </a:r>
            <a:endParaRPr lang="en-US" sz="72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93</Words>
  <Application>Microsoft Office PowerPoint</Application>
  <PresentationFormat>عرض على الشاشة (3:4)‏</PresentationFormat>
  <Paragraphs>19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د محمد صبري</dc:creator>
  <cp:lastModifiedBy>د محمد صبري</cp:lastModifiedBy>
  <cp:revision>41</cp:revision>
  <dcterms:created xsi:type="dcterms:W3CDTF">2020-03-21T18:00:20Z</dcterms:created>
  <dcterms:modified xsi:type="dcterms:W3CDTF">2020-03-26T14:05:37Z</dcterms:modified>
</cp:coreProperties>
</file>